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7" r:id="rId5"/>
    <p:sldId id="268" r:id="rId6"/>
    <p:sldId id="260" r:id="rId7"/>
    <p:sldId id="264" r:id="rId8"/>
    <p:sldId id="262" r:id="rId9"/>
    <p:sldId id="259" r:id="rId10"/>
    <p:sldId id="263" r:id="rId11"/>
    <p:sldId id="261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6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3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3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5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9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3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3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3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7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E13CA8-E571-4CA3-91A2-44853A43930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A24E14-25CC-43DB-A312-3D6D8578DD9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0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340" y="205323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 библиотек и библиотекарей: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 и реальность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340" y="619941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 для сотрудников 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Сланцевской библиотеки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9925" y="5980671"/>
            <a:ext cx="267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02724" y="1117163"/>
            <a:ext cx="874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если Вы были бы вынуждены сменить место работы, стремились бы после к поддержанию общения с сотрудниками нашего коллектива?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1885950"/>
            <a:ext cx="96202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2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52151" y="1334530"/>
            <a:ext cx="874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Вы считаете, легко ли новые сотрудники вливаются в наш коллектив?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94" y="1921229"/>
            <a:ext cx="10058400" cy="29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9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вопрос: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считаете, что могло бы повлиять на большее сплочение нашего коллектива?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человек не дали развернутого ответа, ограничившись формулировками «затрудняюсь ответить», «не готова ответить», «не знаю» и «всё хорошо»</a:t>
            </a:r>
          </a:p>
          <a:p>
            <a:pPr marL="0" indent="0">
              <a:buClr>
                <a:schemeClr val="bg2">
                  <a:lumMod val="25000"/>
                </a:schemeClr>
              </a:buClr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человек ответили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друг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налаживание межличностных контактов;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старожил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взаимопонимание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взаимовыручка,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взаимоподдержка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отзывчивость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готовность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доверие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другу;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совместные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экскурсии,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квизы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мастерские с разделением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командам, совместное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нерабочих мероприятиях4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высокая заработная плата (???)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68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вопрос: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считаете, что могло бы повлиять на большее сплочение нашего коллектива?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Полноценные ответы: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специфики деятельности каждого сотрудника, каждого отдела. Понимание и осознание того, что в большинстве случаев работа каждого из нас зависит от работы другого сотрудника. Не ставить себя выше других. Адекватно воспринимать критику, которая касается рабочих моментов, не устраивая потом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«холодную войну».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понимание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относиться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различным жизненным обстоятельствам и трудностям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Очень важно, чтобы все сотрудники понимали, чем занимается каждый отдел. Иногда возникают ситуации, когда коллеги из разных отделов не совсем осознают специфику работы друг друга, что приводит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недопониманию. 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считаю, что регулярные совместные встречи или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воркшопы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помочь наладить общение и обменяться опытом. Это позволит каждому лучше понять задачи и процессы, с которыми работают их коллеги, а значит, повысит общую эффективность команды. В целом, у нас отличный коллектив, и я уверена, что с небольшими усилиями мы сможем достичь еще больших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651526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вопрос: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считаете, что могло бы повлиять на большее сплочение нашего коллектива?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7" y="1845734"/>
            <a:ext cx="11821297" cy="40233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Полноценные ответы: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«Понимание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взглядов и ценностей. Хотелось бы обсуждать и принимать точку зрения разных людей у которых возможно есть опыт и решении различных узких вопросов. Предпочитаю компанию тех, кто придерживается схожих мнений, убеждений и норм поведения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Умение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слышать и слушать коллег, если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нужна помощь и поддержка, то помогать и стараться решать проблему доступными нам способами, а не замалчивать и делать вид, что ничего не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произошло».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«На большее сплочение коллектива могло бы повлиять, скорее изменение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коллег, что мы делаем общее дело, и мы одна команда, а не каждый сам за себя, вставляющий местами только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«палки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колеса».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отдел нужен, важен и мы делаем общее дело, единая организация, а не каждый за себя. Важна помощь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каждый член команды понимает, к чему стремится коллектив, и осознает свою роль в достижении этой цели, мотивация возрастает, а разобщенность уменьшается. Не менее важны в построении сплоченного коллектива принципы справедливого отношения ко всем сотрудникам, адекватная оценка вклада каждого члена коллектива.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4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17163"/>
            <a:ext cx="10058400" cy="402336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анкетирования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внутрибиблиотечного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имиджа Сланцевской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4" r="51834"/>
          <a:stretch/>
        </p:blipFill>
        <p:spPr>
          <a:xfrm>
            <a:off x="1351006" y="1818148"/>
            <a:ext cx="2866767" cy="3322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7" t="15419" r="20549" b="43918"/>
          <a:stretch/>
        </p:blipFill>
        <p:spPr>
          <a:xfrm>
            <a:off x="3888259" y="1777837"/>
            <a:ext cx="1664043" cy="135100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0" t="-265" r="40531" b="265"/>
          <a:stretch/>
        </p:blipFill>
        <p:spPr>
          <a:xfrm>
            <a:off x="6334426" y="2106401"/>
            <a:ext cx="2704601" cy="30341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7" t="5894" r="2363" b="49271"/>
          <a:stretch/>
        </p:blipFill>
        <p:spPr>
          <a:xfrm>
            <a:off x="8946292" y="1757242"/>
            <a:ext cx="1556952" cy="13921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94486" y="5305016"/>
            <a:ext cx="94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анкетировании приняли участие 25 сотрудников.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2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02724" y="1117163"/>
            <a:ext cx="874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охарактеризуйте атмосферу в нашем коллективе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31375"/>
            <a:ext cx="10058400" cy="368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3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02724" y="1117163"/>
            <a:ext cx="874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с каким из приведенных ниже утверждений Вы больше всего согласны?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13096"/>
            <a:ext cx="10058400" cy="354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02724" y="1117163"/>
            <a:ext cx="874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Вы оцениваете социально-психологический климат в коллективе? По 5-балльной шкале от 5 до 1, где 5 наивысшая оценка.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5" y="1876425"/>
            <a:ext cx="95440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1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52151" y="1334530"/>
            <a:ext cx="874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оцените сплоченность коллектива по 5-балльной шкале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1876425"/>
            <a:ext cx="10058400" cy="307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6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02724" y="1117163"/>
            <a:ext cx="874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Вы считаете, как часто нужно устраивать (и нужно ли вообще?) совместные праздники и проводить совместно досуг?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1838325"/>
            <a:ext cx="98488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7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52151" y="1334530"/>
            <a:ext cx="874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Вы охарактеризуете свои взаимоотношения с коллективом?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857375"/>
            <a:ext cx="100203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6538"/>
            <a:ext cx="10058400" cy="8806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анонимного анкетирования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Диаграмма ответов в Формах. Вопрос: Укажите, пожалуйста, свой возраст в диапазоне. Количество ответов: 25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5" t="22550"/>
          <a:stretch/>
        </p:blipFill>
        <p:spPr>
          <a:xfrm>
            <a:off x="1252151" y="1921229"/>
            <a:ext cx="8840848" cy="3354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2151" y="1334530"/>
            <a:ext cx="874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часто у Вас бывают серьезные конфликты с кем-то из нашего коллектива?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7261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</TotalTime>
  <Words>630</Words>
  <Application>Microsoft Office PowerPoint</Application>
  <PresentationFormat>Широкоэкранный</PresentationFormat>
  <Paragraphs>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Ретро</vt:lpstr>
      <vt:lpstr>Имидж библиотек и библиотекарей:  идеал и реальность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                    Результаты анонимного анкетирования</vt:lpstr>
      <vt:lpstr>Открытый вопрос:  как вы считаете, что могло бы повлиять на большее сплочение нашего коллектива?</vt:lpstr>
      <vt:lpstr>Открытый вопрос:  как вы считаете, что могло бы повлиять на большее сплочение нашего коллектива?</vt:lpstr>
      <vt:lpstr>Открытый вопрос:  как вы считаете, что могло бы повлиять на большее сплочение нашего коллектива?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библиотек и библиотекарей:  идеал и реальность</dc:title>
  <dc:creator>Пользователь</dc:creator>
  <cp:lastModifiedBy>Пользователь</cp:lastModifiedBy>
  <cp:revision>8</cp:revision>
  <dcterms:created xsi:type="dcterms:W3CDTF">2025-03-26T06:24:26Z</dcterms:created>
  <dcterms:modified xsi:type="dcterms:W3CDTF">2025-03-26T09:42:53Z</dcterms:modified>
</cp:coreProperties>
</file>